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3" r:id="rId2"/>
    <p:sldId id="265" r:id="rId3"/>
    <p:sldId id="264" r:id="rId4"/>
    <p:sldId id="266" r:id="rId5"/>
    <p:sldId id="267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94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3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46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2402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5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23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9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3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6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1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5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4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1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56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0AFB4BC-60EF-4B30-8F80-94F69D6F31C0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73122-FF9B-4105-B108-CF090AFBE6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699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wholesaleshelfcorporations.com/aged-corporations-video-crash-cours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wholesaleshelfcorporations.com/inventory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wholesaleshelfcorporations.com/faq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wholesaleshelfcorporations.com/faq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220" y="452718"/>
            <a:ext cx="9404723" cy="1400530"/>
          </a:xfrm>
        </p:spPr>
        <p:txBody>
          <a:bodyPr/>
          <a:lstStyle/>
          <a:p>
            <a:r>
              <a:rPr lang="en-US" dirty="0" smtClean="0"/>
              <a:t>             </a:t>
            </a:r>
            <a:r>
              <a:rPr lang="en-US" sz="9600" dirty="0" smtClean="0"/>
              <a:t>Welcome 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                                                 </a:t>
            </a:r>
            <a:r>
              <a:rPr lang="en-US" sz="9600" dirty="0" smtClean="0"/>
              <a:t>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sz="8000" dirty="0" smtClean="0"/>
              <a:t>Wholesale Shelf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sz="9600" dirty="0" smtClean="0"/>
              <a:t>Corporations 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151103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Aged </a:t>
            </a:r>
            <a:r>
              <a:rPr lang="en-US" dirty="0"/>
              <a:t>Corporations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666553"/>
            <a:ext cx="8946541" cy="1836502"/>
          </a:xfrm>
        </p:spPr>
        <p:txBody>
          <a:bodyPr/>
          <a:lstStyle/>
          <a:p>
            <a:r>
              <a:rPr lang="en-US" dirty="0"/>
              <a:t>Wholesale Shelf Corporations are providing </a:t>
            </a:r>
            <a:r>
              <a:rPr lang="en-US" dirty="0">
                <a:hlinkClick r:id="rId2"/>
              </a:rPr>
              <a:t>aged corporations</a:t>
            </a:r>
            <a:r>
              <a:rPr lang="en-US" dirty="0"/>
              <a:t>, LLC or similar legal entity filed on a prior date and put on the shelf to age. 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on more people or companies can acquire it to own an older organization rather than a freshly established one.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344" y="3631842"/>
            <a:ext cx="8492490" cy="305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9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Shelf </a:t>
            </a:r>
            <a:r>
              <a:rPr lang="en-US" dirty="0"/>
              <a:t>Corporations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627915"/>
            <a:ext cx="8946541" cy="1978169"/>
          </a:xfrm>
        </p:spPr>
        <p:txBody>
          <a:bodyPr/>
          <a:lstStyle/>
          <a:p>
            <a:r>
              <a:rPr lang="en-US" dirty="0"/>
              <a:t>This </a:t>
            </a:r>
            <a:r>
              <a:rPr lang="en-US" dirty="0">
                <a:hlinkClick r:id="rId2"/>
              </a:rPr>
              <a:t>shelf corporations</a:t>
            </a:r>
            <a:r>
              <a:rPr lang="en-US" dirty="0"/>
              <a:t> for sale can be registered in any other states as a foreign company doing business in the states, if you need an aged company in different state.  </a:t>
            </a:r>
            <a:endParaRPr lang="en-US" dirty="0" smtClean="0"/>
          </a:p>
          <a:p>
            <a:r>
              <a:rPr lang="en-US" dirty="0" smtClean="0"/>
              <a:t>Here </a:t>
            </a:r>
            <a:r>
              <a:rPr lang="en-US" dirty="0"/>
              <a:t>is a partial list of the shelf Corporation and aged shelf corporations that we currently have for sale.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86" y="3477296"/>
            <a:ext cx="8152327" cy="312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924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Aged </a:t>
            </a:r>
            <a:r>
              <a:rPr lang="en-US" dirty="0"/>
              <a:t>Shelf Corporations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563521"/>
            <a:ext cx="8946541" cy="2145595"/>
          </a:xfrm>
        </p:spPr>
        <p:txBody>
          <a:bodyPr/>
          <a:lstStyle/>
          <a:p>
            <a:r>
              <a:rPr lang="en-US" dirty="0"/>
              <a:t>These </a:t>
            </a:r>
            <a:r>
              <a:rPr lang="en-US" dirty="0">
                <a:hlinkClick r:id="rId2"/>
              </a:rPr>
              <a:t>aged Shelf Corporations</a:t>
            </a:r>
            <a:r>
              <a:rPr lang="en-US" dirty="0"/>
              <a:t> were incorporated by us and put on the shelf.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aged Shelf Companies come with certificates of good standing from the state, certified articles of incorporations from the state, the corporate kit which includes 20 pre-printed stock or membership certificates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24" y="3709116"/>
            <a:ext cx="8384145" cy="293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26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Legit </a:t>
            </a:r>
            <a:r>
              <a:rPr lang="en-US" dirty="0"/>
              <a:t>Aged Corporations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692311"/>
            <a:ext cx="8946541" cy="1875138"/>
          </a:xfrm>
        </p:spPr>
        <p:txBody>
          <a:bodyPr/>
          <a:lstStyle/>
          <a:p>
            <a:r>
              <a:rPr lang="en-US" dirty="0"/>
              <a:t>Wholesale Shelf Corporations are providing </a:t>
            </a:r>
            <a:r>
              <a:rPr lang="en-US" dirty="0">
                <a:hlinkClick r:id="rId2"/>
              </a:rPr>
              <a:t>legit Aged Corporation’s</a:t>
            </a:r>
            <a:r>
              <a:rPr lang="en-US" dirty="0"/>
              <a:t> Agency which is developing guidance and support material for the purposed aged care quality standards.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will have the option of paying the activation fee and activating the account, or declining and not paying anything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86" y="3477295"/>
            <a:ext cx="8397026" cy="326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1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670" y="321972"/>
            <a:ext cx="9736429" cy="901520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sz="2800" dirty="0" smtClean="0">
                <a:solidFill>
                  <a:srgbClr val="FF0000"/>
                </a:solidFill>
              </a:rPr>
              <a:t>Contact us -: </a:t>
            </a:r>
            <a:r>
              <a:rPr lang="en-US" sz="2800" dirty="0">
                <a:solidFill>
                  <a:srgbClr val="FF0000"/>
                </a:solidFill>
              </a:rPr>
              <a:t>www.wholesaleshelfcorporations.com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72" y="1223492"/>
            <a:ext cx="11487955" cy="540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86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221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             Welcome </vt:lpstr>
      <vt:lpstr>          Aged Corporations </vt:lpstr>
      <vt:lpstr>          Shelf Corporations </vt:lpstr>
      <vt:lpstr>         Aged Shelf Corporations  </vt:lpstr>
      <vt:lpstr>          Legit Aged Corporations </vt:lpstr>
      <vt:lpstr>  Contact us -: www.wholesaleshelfcorporations.com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SEO12</dc:creator>
  <cp:lastModifiedBy>SEO12</cp:lastModifiedBy>
  <cp:revision>2</cp:revision>
  <dcterms:created xsi:type="dcterms:W3CDTF">2017-12-12T06:31:42Z</dcterms:created>
  <dcterms:modified xsi:type="dcterms:W3CDTF">2017-12-12T06:47:42Z</dcterms:modified>
</cp:coreProperties>
</file>